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0" r:id="rId5"/>
  </p:sldMasterIdLst>
  <p:sldIdLst>
    <p:sldId id="268" r:id="rId6"/>
    <p:sldId id="269" r:id="rId7"/>
    <p:sldId id="266" r:id="rId8"/>
    <p:sldId id="258" r:id="rId9"/>
    <p:sldId id="259" r:id="rId10"/>
    <p:sldId id="260" r:id="rId11"/>
    <p:sldId id="262" r:id="rId12"/>
    <p:sldId id="263" r:id="rId13"/>
    <p:sldId id="264" r:id="rId14"/>
    <p:sldId id="265" r:id="rId15"/>
    <p:sldId id="273" r:id="rId16"/>
    <p:sldId id="274" r:id="rId17"/>
  </p:sldIdLst>
  <p:sldSz cx="9144000" cy="6858000" type="screen4x3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24" autoAdjust="0"/>
  </p:normalViewPr>
  <p:slideViewPr>
    <p:cSldViewPr>
      <p:cViewPr>
        <p:scale>
          <a:sx n="94" d="100"/>
          <a:sy n="94" d="100"/>
        </p:scale>
        <p:origin x="-72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ABBCB-EF13-4348-BD1C-90056C79401E}" type="datetimeFigureOut">
              <a:rPr lang="nl-NL" smtClean="0"/>
              <a:pPr/>
              <a:t>28-10-2014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4DA44-D38C-4A1B-8811-0E7C6750994C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ABBCB-EF13-4348-BD1C-90056C79401E}" type="datetimeFigureOut">
              <a:rPr lang="nl-NL" smtClean="0"/>
              <a:pPr/>
              <a:t>28-10-2014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4DA44-D38C-4A1B-8811-0E7C6750994C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ABBCB-EF13-4348-BD1C-90056C79401E}" type="datetimeFigureOut">
              <a:rPr lang="nl-NL" smtClean="0"/>
              <a:pPr/>
              <a:t>28-10-2014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4DA44-D38C-4A1B-8811-0E7C6750994C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ABBCB-EF13-4348-BD1C-90056C79401E}" type="datetimeFigureOut">
              <a:rPr lang="nl-NL" smtClean="0"/>
              <a:pPr/>
              <a:t>28-10-2014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4DA44-D38C-4A1B-8811-0E7C6750994C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ABBCB-EF13-4348-BD1C-90056C79401E}" type="datetimeFigureOut">
              <a:rPr lang="nl-NL" smtClean="0"/>
              <a:pPr/>
              <a:t>28-10-2014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4DA44-D38C-4A1B-8811-0E7C6750994C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ABBCB-EF13-4348-BD1C-90056C79401E}" type="datetimeFigureOut">
              <a:rPr lang="nl-NL" smtClean="0"/>
              <a:pPr/>
              <a:t>28-10-2014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4DA44-D38C-4A1B-8811-0E7C6750994C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ABBCB-EF13-4348-BD1C-90056C79401E}" type="datetimeFigureOut">
              <a:rPr lang="nl-NL" smtClean="0"/>
              <a:pPr/>
              <a:t>28-10-2014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4DA44-D38C-4A1B-8811-0E7C6750994C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ABBCB-EF13-4348-BD1C-90056C79401E}" type="datetimeFigureOut">
              <a:rPr lang="nl-NL" smtClean="0"/>
              <a:pPr/>
              <a:t>28-10-2014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4DA44-D38C-4A1B-8811-0E7C6750994C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ABBCB-EF13-4348-BD1C-90056C79401E}" type="datetimeFigureOut">
              <a:rPr lang="nl-NL" smtClean="0"/>
              <a:pPr/>
              <a:t>28-10-2014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4DA44-D38C-4A1B-8811-0E7C6750994C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ABBCB-EF13-4348-BD1C-90056C79401E}" type="datetimeFigureOut">
              <a:rPr lang="nl-NL" smtClean="0"/>
              <a:pPr/>
              <a:t>28-10-2014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4DA44-D38C-4A1B-8811-0E7C6750994C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ABBCB-EF13-4348-BD1C-90056C79401E}" type="datetimeFigureOut">
              <a:rPr lang="nl-NL" smtClean="0"/>
              <a:pPr/>
              <a:t>28-10-2014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4DA44-D38C-4A1B-8811-0E7C6750994C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l-NL" smtClean="0"/>
              <a:t>Klik om het opmaakprofiel van de modelondertitel te bewerken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3441AC-4A42-4373-B115-42AC3EC6349A}" type="slidenum">
              <a:rPr lang="en-US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448399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Klik om de stijl te bewerken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6053AE-210C-4D6A-9FB5-AA28FF4EAB31}" type="slidenum">
              <a:rPr lang="en-US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305247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5E50F3-6150-4338-8001-7CD85AE5D3F5}" type="slidenum">
              <a:rPr lang="en-US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164482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267234-DEB8-47BC-9154-9BE5D53A3321}" type="slidenum">
              <a:rPr lang="en-US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325060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F4F25B-EA67-4CE1-956F-82B62E0B9CAC}" type="slidenum">
              <a:rPr lang="en-US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466856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5925EC-8E23-4832-A073-3EA40CB9F011}" type="slidenum">
              <a:rPr lang="en-US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0903614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863EC2-7B00-4540-B476-0484186E365F}" type="slidenum">
              <a:rPr lang="en-US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1412469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9069F2-3F6E-4D2F-B1BF-37F51D387CDE}" type="slidenum">
              <a:rPr lang="en-US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578812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NL" noProof="0" smtClean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50BFAA-A435-4EA9-885D-52529B53A058}" type="slidenum">
              <a:rPr lang="en-US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1331816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9B18CA-E2FF-40E5-919E-9AC4922F7DBF}" type="slidenum">
              <a:rPr lang="en-US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8426133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7E44CD-5E38-4AFE-86E2-94352FBEBBCA}" type="slidenum">
              <a:rPr lang="en-US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504513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CABBCB-EF13-4348-BD1C-90056C79401E}" type="datetimeFigureOut">
              <a:rPr lang="nl-NL" smtClean="0"/>
              <a:pPr/>
              <a:t>28-10-2014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24DA44-D38C-4A1B-8811-0E7C6750994C}" type="slidenum">
              <a:rPr lang="nl-NL" smtClean="0"/>
              <a:pPr/>
              <a:t>‹nr.›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2" descr="KIA_ppt_ondergrond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5588" cy="685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20725" y="1728788"/>
            <a:ext cx="7702550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Titelstijl van model bewerken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725" y="2519363"/>
            <a:ext cx="7702550" cy="3421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Klik om de tekststijl van het model te bewerken</a:t>
            </a:r>
          </a:p>
          <a:p>
            <a:pPr lvl="1"/>
            <a:r>
              <a:rPr lang="en-US" altLang="en-US" smtClean="0"/>
              <a:t>Tweede niveau</a:t>
            </a:r>
          </a:p>
          <a:p>
            <a:pPr lvl="2"/>
            <a:r>
              <a:rPr lang="en-US" altLang="en-US" smtClean="0"/>
              <a:t>Derde niveau</a:t>
            </a:r>
          </a:p>
          <a:p>
            <a:pPr lvl="3"/>
            <a:r>
              <a:rPr lang="en-US" altLang="en-US" smtClean="0"/>
              <a:t>Vierde niveau</a:t>
            </a:r>
          </a:p>
          <a:p>
            <a:pPr lvl="4"/>
            <a:r>
              <a:rPr lang="en-US" altLang="en-US" smtClean="0"/>
              <a:t>Vijfde niveau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ea typeface="ＭＳ Ｐゴシック" pitchFamily="-128" charset="-128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a typeface="ＭＳ Ｐゴシック" pitchFamily="-128" charset="-128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a typeface="ＭＳ Ｐゴシック" pitchFamily="-128" charset="-128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D3BF17DB-AB21-41C8-B0BA-07ABDF7B7586}" type="slidenum">
              <a:rPr lang="en-US">
                <a:solidFill>
                  <a:srgbClr val="000000"/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‹nr.›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45524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128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128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128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128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128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128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128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128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ezinshuis.com/nieuws/580-filmpje-alliantie-kind-in-gezin" TargetMode="External"/><Relationship Id="rId2" Type="http://schemas.openxmlformats.org/officeDocument/2006/relationships/hyperlink" Target="http://vimeo.com/98129090" TargetMode="Externa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vergader_0.t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47664" y="1844824"/>
            <a:ext cx="5896788" cy="3996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Jan\Dropbox\Screenshots\Schermafdruk 2014-09-30 21.11.56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933575" y="-228600"/>
            <a:ext cx="13011150" cy="7315200"/>
          </a:xfrm>
          <a:prstGeom prst="rect">
            <a:avLst/>
          </a:prstGeom>
          <a:noFill/>
        </p:spPr>
      </p:pic>
      <p:sp>
        <p:nvSpPr>
          <p:cNvPr id="4" name="Down Arrow 3"/>
          <p:cNvSpPr/>
          <p:nvPr/>
        </p:nvSpPr>
        <p:spPr>
          <a:xfrm rot="3121611">
            <a:off x="6804248" y="1631617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ew Pict_0.t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SC_3418_0.t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28687"/>
            <a:ext cx="9144000" cy="50006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SC_3421_0.t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78186" y="0"/>
            <a:ext cx="4587627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SC02783_0.t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88441"/>
            <a:ext cx="9144000" cy="608111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SC02794_0.t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88441"/>
            <a:ext cx="9144000" cy="608111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0866_0.t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0867_0.t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0868_0.t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 altLang="nl-NL" smtClean="0">
                <a:hlinkClick r:id="rId2"/>
              </a:rPr>
              <a:t>http://vimeo.com/98129090</a:t>
            </a:r>
            <a:r>
              <a:rPr lang="nl-NL" altLang="nl-NL" smtClean="0"/>
              <a:t/>
            </a:r>
            <a:br>
              <a:rPr lang="nl-NL" altLang="nl-NL" smtClean="0"/>
            </a:br>
            <a:endParaRPr lang="nl-NL" altLang="nl-NL" smtClean="0"/>
          </a:p>
        </p:txBody>
      </p:sp>
      <p:sp>
        <p:nvSpPr>
          <p:cNvPr id="2051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l-NL" altLang="nl-NL" smtClean="0">
                <a:hlinkClick r:id="rId3"/>
              </a:rPr>
              <a:t>http://www.gezinshuis.com/nieuws/580-filmpje-alliantie-kind-in-gezin</a:t>
            </a:r>
            <a:endParaRPr lang="nl-NL" altLang="nl-NL" smtClean="0"/>
          </a:p>
          <a:p>
            <a:endParaRPr lang="nl-NL" altLang="nl-NL" smtClean="0"/>
          </a:p>
        </p:txBody>
      </p:sp>
    </p:spTree>
    <p:extLst>
      <p:ext uri="{BB962C8B-B14F-4D97-AF65-F5344CB8AC3E}">
        <p14:creationId xmlns:p14="http://schemas.microsoft.com/office/powerpoint/2010/main" xmlns="" val="1816010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/>
          <p:cNvSpPr/>
          <p:nvPr/>
        </p:nvSpPr>
        <p:spPr>
          <a:xfrm>
            <a:off x="827584" y="1997839"/>
            <a:ext cx="748883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altLang="nl-NL" sz="2400" b="1" dirty="0"/>
              <a:t>Workshop 1 – Zorgzame </a:t>
            </a:r>
            <a:r>
              <a:rPr lang="nl-NL" altLang="nl-NL" sz="2400" b="1" dirty="0" smtClean="0"/>
              <a:t>Kerk: Zaal </a:t>
            </a:r>
            <a:r>
              <a:rPr lang="nl-NL" altLang="nl-NL" sz="2400" b="1" dirty="0"/>
              <a:t>022</a:t>
            </a:r>
          </a:p>
          <a:p>
            <a:endParaRPr lang="nl-NL" altLang="nl-NL" sz="2400" b="1" dirty="0" smtClean="0"/>
          </a:p>
          <a:p>
            <a:r>
              <a:rPr lang="nl-NL" altLang="nl-NL" sz="2400" b="1" dirty="0" smtClean="0"/>
              <a:t>Workshop </a:t>
            </a:r>
            <a:r>
              <a:rPr lang="nl-NL" altLang="nl-NL" sz="2400" b="1" dirty="0"/>
              <a:t>2 – Het </a:t>
            </a:r>
            <a:r>
              <a:rPr lang="nl-NL" altLang="nl-NL" sz="2400" b="1" dirty="0" smtClean="0"/>
              <a:t>Keukentafelgesprek: Zaal 008</a:t>
            </a:r>
            <a:endParaRPr lang="nl-NL" altLang="nl-NL" sz="2400" b="1" dirty="0"/>
          </a:p>
          <a:p>
            <a:endParaRPr lang="nl-NL" altLang="nl-NL" sz="2400" b="1" dirty="0" smtClean="0"/>
          </a:p>
          <a:p>
            <a:r>
              <a:rPr lang="nl-NL" altLang="nl-NL" sz="2400" b="1" dirty="0" smtClean="0"/>
              <a:t>Workshop </a:t>
            </a:r>
            <a:r>
              <a:rPr lang="nl-NL" altLang="nl-NL" sz="2400" b="1" dirty="0"/>
              <a:t>3 – </a:t>
            </a:r>
            <a:r>
              <a:rPr lang="nl-NL" altLang="nl-NL" sz="2400" b="1" dirty="0" err="1"/>
              <a:t>Austerlitz</a:t>
            </a:r>
            <a:r>
              <a:rPr lang="nl-NL" altLang="nl-NL" sz="2400" b="1" dirty="0"/>
              <a:t> </a:t>
            </a:r>
            <a:r>
              <a:rPr lang="nl-NL" altLang="nl-NL" sz="2400" b="1" dirty="0" smtClean="0"/>
              <a:t>Zorgt: Zaal 018</a:t>
            </a:r>
            <a:endParaRPr lang="nl-NL" altLang="nl-NL" sz="2400" b="1" dirty="0"/>
          </a:p>
          <a:p>
            <a:endParaRPr lang="nl-NL" altLang="nl-NL" sz="2400" b="1" dirty="0" smtClean="0"/>
          </a:p>
          <a:p>
            <a:r>
              <a:rPr lang="nl-NL" altLang="nl-NL" sz="2400" b="1" dirty="0" smtClean="0"/>
              <a:t>Workshop </a:t>
            </a:r>
            <a:r>
              <a:rPr lang="nl-NL" altLang="nl-NL" sz="2400" b="1" dirty="0"/>
              <a:t>4 – Nieuwe </a:t>
            </a:r>
            <a:r>
              <a:rPr lang="nl-NL" altLang="nl-NL" sz="2400" b="1" dirty="0" smtClean="0"/>
              <a:t>Jeugdzorg: Zaal 004</a:t>
            </a:r>
          </a:p>
          <a:p>
            <a:endParaRPr lang="nl-NL" altLang="nl-NL" sz="2400" b="1" dirty="0"/>
          </a:p>
          <a:p>
            <a:r>
              <a:rPr lang="nl-NL" altLang="nl-NL" sz="2400" b="1" dirty="0" smtClean="0"/>
              <a:t>Workshop </a:t>
            </a:r>
            <a:r>
              <a:rPr lang="nl-NL" altLang="nl-NL" sz="2400" b="1" dirty="0"/>
              <a:t>5 – Napraten met de </a:t>
            </a:r>
            <a:r>
              <a:rPr lang="nl-NL" altLang="nl-NL" sz="2400" b="1" dirty="0" smtClean="0"/>
              <a:t>inleiders: Kapel</a:t>
            </a:r>
            <a:endParaRPr lang="nl-NL" altLang="nl-NL" sz="2400" b="1" dirty="0"/>
          </a:p>
          <a:p>
            <a:r>
              <a:rPr lang="nl-NL" altLang="nl-NL" sz="2400" b="1" dirty="0" smtClean="0"/>
              <a:t>(In de centrale </a:t>
            </a:r>
            <a:r>
              <a:rPr lang="nl-NL" altLang="nl-NL" sz="2400" b="1" smtClean="0"/>
              <a:t>hal direct </a:t>
            </a:r>
            <a:r>
              <a:rPr lang="nl-NL" altLang="nl-NL" sz="2400" b="1" dirty="0" smtClean="0"/>
              <a:t>rechtsaf de gang in)</a:t>
            </a:r>
            <a:endParaRPr lang="nl-NL" altLang="nl-NL" sz="2400" b="1" dirty="0"/>
          </a:p>
        </p:txBody>
      </p:sp>
    </p:spTree>
    <p:extLst>
      <p:ext uri="{BB962C8B-B14F-4D97-AF65-F5344CB8AC3E}">
        <p14:creationId xmlns:p14="http://schemas.microsoft.com/office/powerpoint/2010/main" xmlns="" val="4392140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ege presentatie">
  <a:themeElements>
    <a:clrScheme name="Lege presentati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ege presentatie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-128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-128" charset="-128"/>
          </a:defRPr>
        </a:defPPr>
      </a:lstStyle>
    </a:lnDef>
  </a:objectDefaults>
  <a:extraClrSchemeLst>
    <a:extraClrScheme>
      <a:clrScheme name="Lege presentati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ge presentati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ge presentati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ge presentati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ge presentati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ge presentati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ge presentati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ge presentati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ge presentati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ge presentati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ge presentati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ge presentati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CA86E13F667074F8D88F5D4C99D4E5E" ma:contentTypeVersion="0" ma:contentTypeDescription="Een nieuw document maken." ma:contentTypeScope="" ma:versionID="7fa6cbb78477a586739271d89b129d84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a17e5968c79d9fe2fc9f8835eee23f58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FD331517-9830-4382-AA24-ACE8FEB589C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574A5FC0-B686-4C57-8C1D-37E56BED2B8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1867202-8B0E-4AB8-9C82-74ECEBDFE0DF}">
  <ds:schemaRefs>
    <ds:schemaRef ds:uri="http://schemas.microsoft.com/office/2006/documentManagement/types"/>
    <ds:schemaRef ds:uri="http://schemas.microsoft.com/office/infopath/2007/PartnerControls"/>
    <ds:schemaRef ds:uri="http://schemas.microsoft.com/office/2006/metadata/properties"/>
    <ds:schemaRef ds:uri="http://purl.org/dc/dcmitype/"/>
    <ds:schemaRef ds:uri="http://purl.org/dc/terms/"/>
    <ds:schemaRef ds:uri="http://schemas.openxmlformats.org/package/2006/metadata/core-properties"/>
    <ds:schemaRef ds:uri="http://www.w3.org/XML/1998/namespace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58</Words>
  <Application>Microsoft Office PowerPoint</Application>
  <PresentationFormat>Diavoorstelling (4:3)</PresentationFormat>
  <Paragraphs>12</Paragraphs>
  <Slides>12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2</vt:i4>
      </vt:variant>
      <vt:variant>
        <vt:lpstr>Diatitels</vt:lpstr>
      </vt:variant>
      <vt:variant>
        <vt:i4>12</vt:i4>
      </vt:variant>
    </vt:vector>
  </HeadingPairs>
  <TitlesOfParts>
    <vt:vector size="14" baseType="lpstr">
      <vt:lpstr>Office Theme</vt:lpstr>
      <vt:lpstr>Lege presentatie</vt:lpstr>
      <vt:lpstr>Dia 1</vt:lpstr>
      <vt:lpstr>Dia 2</vt:lpstr>
      <vt:lpstr>Dia 3</vt:lpstr>
      <vt:lpstr>Dia 4</vt:lpstr>
      <vt:lpstr>Dia 5</vt:lpstr>
      <vt:lpstr>Dia 6</vt:lpstr>
      <vt:lpstr>Dia 7</vt:lpstr>
      <vt:lpstr>Dia 8</vt:lpstr>
      <vt:lpstr>Dia 9</vt:lpstr>
      <vt:lpstr>Dia 10</vt:lpstr>
      <vt:lpstr>http://vimeo.com/98129090 </vt:lpstr>
      <vt:lpstr>Dia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Margriet</dc:creator>
  <cp:lastModifiedBy>ARLI</cp:lastModifiedBy>
  <cp:revision>6</cp:revision>
  <dcterms:created xsi:type="dcterms:W3CDTF">2014-09-14T18:38:48Z</dcterms:created>
  <dcterms:modified xsi:type="dcterms:W3CDTF">2014-10-28T20:54:04Z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0x0101000CA86E13F667074F8D88F5D4C99D4E5E</vt:lpwstr>
  </property>
</Properties>
</file>